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5" d="100"/>
          <a:sy n="175" d="100"/>
        </p:scale>
        <p:origin x="-512"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A8D8BEF-3328-4445-856E-1E143DF7FF95}" type="datetimeFigureOut">
              <a:rPr lang="fr-FR" smtClean="0"/>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8D8BEF-3328-4445-856E-1E143DF7FF95}" type="datetimeFigureOut">
              <a:rPr lang="fr-FR" smtClean="0"/>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8D8BEF-3328-4445-856E-1E143DF7FF95}" type="datetimeFigureOut">
              <a:rPr lang="fr-FR" smtClean="0"/>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8D8BEF-3328-4445-856E-1E143DF7FF95}" type="datetimeFigureOut">
              <a:rPr lang="fr-FR" smtClean="0"/>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8D8BEF-3328-4445-856E-1E143DF7FF95}" type="datetimeFigureOut">
              <a:rPr lang="fr-FR" smtClean="0"/>
              <a:t>14/05/2014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8D8BEF-3328-4445-856E-1E143DF7FF95}" type="datetimeFigureOut">
              <a:rPr lang="fr-FR" smtClean="0"/>
              <a:t>14/05/2014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A8D8BEF-3328-4445-856E-1E143DF7FF95}" type="datetimeFigureOut">
              <a:rPr lang="fr-FR" smtClean="0"/>
              <a:t>14/05/2014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A8D8BEF-3328-4445-856E-1E143DF7FF95}" type="datetimeFigureOut">
              <a:rPr lang="fr-FR" smtClean="0"/>
              <a:t>14/05/2014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8D8BEF-3328-4445-856E-1E143DF7FF95}" type="datetimeFigureOut">
              <a:rPr lang="fr-FR" smtClean="0"/>
              <a:t>14/05/2014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8D8BEF-3328-4445-856E-1E143DF7FF95}" type="datetimeFigureOut">
              <a:rPr lang="fr-FR" smtClean="0"/>
              <a:t>14/05/2014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8D8BEF-3328-4445-856E-1E143DF7FF95}" type="datetimeFigureOut">
              <a:rPr lang="fr-FR" smtClean="0"/>
              <a:t>14/05/2014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76AFEB-985C-4DF2-881D-6EC5EB4281F5}"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D8BEF-3328-4445-856E-1E143DF7FF95}" type="datetimeFigureOut">
              <a:rPr lang="fr-FR" smtClean="0"/>
              <a:t>14/05/2014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6AFEB-985C-4DF2-881D-6EC5EB4281F5}"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image" Target="../media/image6.jp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67454"/>
            <a:ext cx="9144000" cy="400110"/>
          </a:xfrm>
          <a:prstGeom prst="rect">
            <a:avLst/>
          </a:prstGeom>
          <a:noFill/>
        </p:spPr>
        <p:txBody>
          <a:bodyPr wrap="square" rtlCol="0">
            <a:spAutoFit/>
          </a:bodyPr>
          <a:lstStyle/>
          <a:p>
            <a:pPr algn="ctr"/>
            <a:r>
              <a:rPr lang="fr-FR" sz="2000" b="1" dirty="0" smtClean="0"/>
              <a:t>Le CLAS des Cordeliers vous propose un </a:t>
            </a:r>
            <a:r>
              <a:rPr lang="fr-FR" sz="2000" b="1" dirty="0" err="1" smtClean="0"/>
              <a:t>week</a:t>
            </a:r>
            <a:r>
              <a:rPr lang="fr-FR" sz="2000" b="1" dirty="0" smtClean="0"/>
              <a:t> end de voile (6 et 7 septembre 2014)</a:t>
            </a:r>
            <a:endParaRPr lang="fr-FR" sz="1600" dirty="0"/>
          </a:p>
        </p:txBody>
      </p:sp>
      <p:sp>
        <p:nvSpPr>
          <p:cNvPr id="6" name="ZoneTexte 5"/>
          <p:cNvSpPr txBox="1"/>
          <p:nvPr/>
        </p:nvSpPr>
        <p:spPr>
          <a:xfrm>
            <a:off x="0" y="419180"/>
            <a:ext cx="9144000" cy="276999"/>
          </a:xfrm>
          <a:prstGeom prst="rect">
            <a:avLst/>
          </a:prstGeom>
          <a:noFill/>
        </p:spPr>
        <p:txBody>
          <a:bodyPr wrap="square" rtlCol="0">
            <a:spAutoFit/>
          </a:bodyPr>
          <a:lstStyle/>
          <a:p>
            <a:r>
              <a:rPr lang="fr-FR" sz="1200" dirty="0" smtClean="0"/>
              <a:t>Au départ de Pornichet, nous embarquerons à bord de TI MALE, un </a:t>
            </a:r>
            <a:r>
              <a:rPr lang="fr-FR" sz="1200" dirty="0" err="1" smtClean="0"/>
              <a:t>Gib</a:t>
            </a:r>
            <a:r>
              <a:rPr lang="fr-FR" sz="1200" dirty="0" smtClean="0"/>
              <a:t> </a:t>
            </a:r>
            <a:r>
              <a:rPr lang="fr-FR" sz="1200" dirty="0" err="1" smtClean="0"/>
              <a:t>Sea</a:t>
            </a:r>
            <a:r>
              <a:rPr lang="fr-FR" sz="1200" dirty="0" smtClean="0"/>
              <a:t> 433, voilier de 13 mètres pouvant accueillir 9 personnes.</a:t>
            </a:r>
          </a:p>
        </p:txBody>
      </p:sp>
      <p:sp>
        <p:nvSpPr>
          <p:cNvPr id="11" name="ZoneTexte 10"/>
          <p:cNvSpPr txBox="1"/>
          <p:nvPr/>
        </p:nvSpPr>
        <p:spPr>
          <a:xfrm>
            <a:off x="0" y="2579420"/>
            <a:ext cx="8964488" cy="830997"/>
          </a:xfrm>
          <a:prstGeom prst="rect">
            <a:avLst/>
          </a:prstGeom>
          <a:noFill/>
        </p:spPr>
        <p:txBody>
          <a:bodyPr wrap="square" rtlCol="0">
            <a:spAutoFit/>
          </a:bodyPr>
          <a:lstStyle/>
          <a:p>
            <a:r>
              <a:rPr lang="fr-FR" sz="1200" dirty="0" smtClean="0"/>
              <a:t>Le port de Pornichet est accessible directement depuis la gare TGV de Pornichet (3h30 depuis Paris).</a:t>
            </a:r>
          </a:p>
          <a:p>
            <a:r>
              <a:rPr lang="fr-FR" sz="1200" dirty="0" smtClean="0"/>
              <a:t> Rendez vous le vendredi 5 septembre à partir de 19h.</a:t>
            </a:r>
          </a:p>
          <a:p>
            <a:r>
              <a:rPr lang="fr-FR" sz="1200" dirty="0" smtClean="0"/>
              <a:t> Le lendemain matin, nous mettrons le cap vers les îles de la baie de Quiberon (Houat, Hoëdic ou Belle Ile en Mer) en fonction de la météo et de l’état de vos estomacs….</a:t>
            </a:r>
            <a:endParaRPr lang="fr-FR" sz="1200" dirty="0"/>
          </a:p>
        </p:txBody>
      </p:sp>
      <p:pic>
        <p:nvPicPr>
          <p:cNvPr id="14" name="Image 13" descr="Palais 1.jpg"/>
          <p:cNvPicPr>
            <a:picLocks noChangeAspect="1"/>
          </p:cNvPicPr>
          <p:nvPr/>
        </p:nvPicPr>
        <p:blipFill>
          <a:blip r:embed="rId2" cstate="print"/>
          <a:srcRect r="63781" b="67238"/>
          <a:stretch>
            <a:fillRect/>
          </a:stretch>
        </p:blipFill>
        <p:spPr>
          <a:xfrm>
            <a:off x="6228184" y="3429000"/>
            <a:ext cx="2592288" cy="1874697"/>
          </a:xfrm>
          <a:prstGeom prst="rect">
            <a:avLst/>
          </a:prstGeom>
        </p:spPr>
      </p:pic>
      <p:sp>
        <p:nvSpPr>
          <p:cNvPr id="15" name="ZoneTexte 14"/>
          <p:cNvSpPr txBox="1"/>
          <p:nvPr/>
        </p:nvSpPr>
        <p:spPr>
          <a:xfrm>
            <a:off x="32429" y="5297150"/>
            <a:ext cx="8964488" cy="1754327"/>
          </a:xfrm>
          <a:prstGeom prst="rect">
            <a:avLst/>
          </a:prstGeom>
          <a:noFill/>
        </p:spPr>
        <p:txBody>
          <a:bodyPr wrap="square" rtlCol="0">
            <a:spAutoFit/>
          </a:bodyPr>
          <a:lstStyle/>
          <a:p>
            <a:r>
              <a:rPr lang="fr-FR" sz="1200" dirty="0"/>
              <a:t>A</a:t>
            </a:r>
            <a:r>
              <a:rPr lang="fr-FR" sz="1200" dirty="0" smtClean="0"/>
              <a:t>ucune compétence marine est nécessaire, seule la bonne humeur est indispensable</a:t>
            </a:r>
          </a:p>
          <a:p>
            <a:r>
              <a:rPr lang="fr-FR" sz="1200" dirty="0" smtClean="0"/>
              <a:t>Pour les bagages, un duvet et un </a:t>
            </a:r>
            <a:r>
              <a:rPr lang="fr-FR" sz="1200" dirty="0"/>
              <a:t>sac de </a:t>
            </a:r>
            <a:r>
              <a:rPr lang="fr-FR" sz="1200" dirty="0" smtClean="0"/>
              <a:t>voyage suffiront (le contenu « idéal » sera précisé ultérieurement en fonction de la météo). </a:t>
            </a:r>
          </a:p>
          <a:p>
            <a:r>
              <a:rPr lang="fr-FR" sz="1200" dirty="0" smtClean="0"/>
              <a:t>Le prix de ce week-end comprend: la location du bateau, les frais de port et de combustible (gasoil et piles) et les repas du samedi matin au dimanche soir.</a:t>
            </a:r>
          </a:p>
          <a:p>
            <a:r>
              <a:rPr lang="fr-FR" sz="1200" dirty="0" smtClean="0"/>
              <a:t>Il est ouvert à tous les membres du Centre de Recherche des Cordeliers. Pour tout renseignement complémentaire contacter le chef de bord: Dominique </a:t>
            </a:r>
            <a:r>
              <a:rPr lang="fr-FR" sz="1200" dirty="0" err="1" smtClean="0"/>
              <a:t>Hotton</a:t>
            </a:r>
            <a:r>
              <a:rPr lang="fr-FR" sz="1200" dirty="0" smtClean="0"/>
              <a:t> U1138  </a:t>
            </a:r>
            <a:r>
              <a:rPr lang="fr-FR" sz="1200" dirty="0" err="1" smtClean="0"/>
              <a:t>Eq</a:t>
            </a:r>
            <a:r>
              <a:rPr lang="fr-FR" sz="1200" dirty="0" smtClean="0"/>
              <a:t> 5 au 06 03 70 05 63</a:t>
            </a:r>
          </a:p>
          <a:p>
            <a:r>
              <a:rPr lang="fr-FR" sz="1200" dirty="0" smtClean="0"/>
              <a:t>Ci-joint les conditions financières et le bulletin d’inscription à retourner à Patricia FERRARI U1138 15 rue de l’école de médecine 75006 Paris</a:t>
            </a:r>
          </a:p>
          <a:p>
            <a:r>
              <a:rPr lang="fr-FR" sz="1200" dirty="0" smtClean="0"/>
              <a:t>Pour plus de renseignement Tel  01 44 27 81 64 ou  par mail </a:t>
            </a:r>
            <a:r>
              <a:rPr lang="fr-FR" sz="1200" dirty="0" err="1" smtClean="0"/>
              <a:t>patricia.ferrari@crc.jussieu.fr</a:t>
            </a:r>
            <a:endParaRPr lang="fr-FR" sz="1200" dirty="0" smtClean="0"/>
          </a:p>
          <a:p>
            <a:endParaRPr lang="fr-FR" sz="1200" dirty="0"/>
          </a:p>
        </p:txBody>
      </p:sp>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r="68900" b="64000"/>
          <a:stretch/>
        </p:blipFill>
        <p:spPr>
          <a:xfrm>
            <a:off x="3275856" y="3429000"/>
            <a:ext cx="2879173" cy="1874697"/>
          </a:xfrm>
          <a:prstGeom prst="rect">
            <a:avLst/>
          </a:prstGeom>
        </p:spPr>
      </p:pic>
      <p:pic>
        <p:nvPicPr>
          <p:cNvPr id="3" name="Image 2"/>
          <p:cNvPicPr>
            <a:picLocks noChangeAspect="1"/>
          </p:cNvPicPr>
          <p:nvPr/>
        </p:nvPicPr>
        <p:blipFill rotWithShape="1">
          <a:blip r:embed="rId4">
            <a:extLst>
              <a:ext uri="{28A0092B-C50C-407E-A947-70E740481C1C}">
                <a14:useLocalDpi xmlns:a14="http://schemas.microsoft.com/office/drawing/2010/main" val="0"/>
              </a:ext>
            </a:extLst>
          </a:blip>
          <a:srcRect r="35825" b="34600"/>
          <a:stretch/>
        </p:blipFill>
        <p:spPr>
          <a:xfrm>
            <a:off x="2483768" y="691932"/>
            <a:ext cx="3089680" cy="1866950"/>
          </a:xfrm>
          <a:prstGeom prst="rect">
            <a:avLst/>
          </a:prstGeom>
        </p:spPr>
      </p:pic>
      <p:pic>
        <p:nvPicPr>
          <p:cNvPr id="5" name="Image 4"/>
          <p:cNvPicPr>
            <a:picLocks noChangeAspect="1"/>
          </p:cNvPicPr>
          <p:nvPr/>
        </p:nvPicPr>
        <p:blipFill rotWithShape="1">
          <a:blip r:embed="rId5"/>
          <a:srcRect r="3018" b="9573"/>
          <a:stretch/>
        </p:blipFill>
        <p:spPr>
          <a:xfrm>
            <a:off x="5675077" y="1067252"/>
            <a:ext cx="3289411" cy="1080120"/>
          </a:xfrm>
          <a:prstGeom prst="rect">
            <a:avLst/>
          </a:prstGeom>
        </p:spPr>
      </p:pic>
      <p:pic>
        <p:nvPicPr>
          <p:cNvPr id="10" name="Image 9"/>
          <p:cNvPicPr>
            <a:picLocks noChangeAspect="1"/>
          </p:cNvPicPr>
          <p:nvPr/>
        </p:nvPicPr>
        <p:blipFill rotWithShape="1">
          <a:blip r:embed="rId6" cstate="print">
            <a:extLst>
              <a:ext uri="{28A0092B-C50C-407E-A947-70E740481C1C}">
                <a14:useLocalDpi xmlns:a14="http://schemas.microsoft.com/office/drawing/2010/main" val="0"/>
              </a:ext>
            </a:extLst>
          </a:blip>
          <a:srcRect r="16926" b="13601"/>
          <a:stretch/>
        </p:blipFill>
        <p:spPr>
          <a:xfrm>
            <a:off x="0" y="3429000"/>
            <a:ext cx="3108882" cy="1888043"/>
          </a:xfrm>
          <a:prstGeom prst="rect">
            <a:avLst/>
          </a:prstGeom>
        </p:spPr>
      </p:pic>
      <p:cxnSp>
        <p:nvCxnSpPr>
          <p:cNvPr id="17" name="Connecteur droit 16"/>
          <p:cNvCxnSpPr/>
          <p:nvPr/>
        </p:nvCxnSpPr>
        <p:spPr>
          <a:xfrm flipH="1">
            <a:off x="2512320" y="5414630"/>
            <a:ext cx="235761" cy="305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H="1" flipV="1">
            <a:off x="498962" y="5078107"/>
            <a:ext cx="2013359" cy="3671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54717" y="5065439"/>
            <a:ext cx="383111" cy="307777"/>
          </a:xfrm>
          <a:prstGeom prst="rect">
            <a:avLst/>
          </a:prstGeom>
          <a:noFill/>
        </p:spPr>
        <p:txBody>
          <a:bodyPr wrap="square" rtlCol="0">
            <a:spAutoFit/>
          </a:bodyPr>
          <a:lstStyle/>
          <a:p>
            <a:r>
              <a:rPr lang="fr-FR" sz="700" b="1" dirty="0" smtClean="0"/>
              <a:t>Belle Ile</a:t>
            </a:r>
            <a:endParaRPr lang="fr-FR" sz="700" b="1" dirty="0"/>
          </a:p>
        </p:txBody>
      </p:sp>
      <p:pic>
        <p:nvPicPr>
          <p:cNvPr id="24" name="Image 23"/>
          <p:cNvPicPr>
            <a:picLocks noChangeAspect="1"/>
          </p:cNvPicPr>
          <p:nvPr/>
        </p:nvPicPr>
        <p:blipFill rotWithShape="1">
          <a:blip r:embed="rId7">
            <a:extLst>
              <a:ext uri="{28A0092B-C50C-407E-A947-70E740481C1C}">
                <a14:useLocalDpi xmlns:a14="http://schemas.microsoft.com/office/drawing/2010/main" val="0"/>
              </a:ext>
            </a:extLst>
          </a:blip>
          <a:srcRect r="79925" b="69600"/>
          <a:stretch/>
        </p:blipFill>
        <p:spPr>
          <a:xfrm>
            <a:off x="179512" y="698204"/>
            <a:ext cx="2208529" cy="1881216"/>
          </a:xfrm>
          <a:prstGeom prst="rect">
            <a:avLst/>
          </a:prstGeom>
        </p:spPr>
      </p:pic>
    </p:spTree>
    <p:extLst>
      <p:ext uri="{BB962C8B-B14F-4D97-AF65-F5344CB8AC3E}">
        <p14:creationId xmlns:p14="http://schemas.microsoft.com/office/powerpoint/2010/main" val="8724554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a:srcRect t="20641" b="17630"/>
          <a:stretch/>
        </p:blipFill>
        <p:spPr>
          <a:xfrm>
            <a:off x="1171079" y="620687"/>
            <a:ext cx="6801841" cy="5904657"/>
          </a:xfrm>
          <a:prstGeom prst="rect">
            <a:avLst/>
          </a:prstGeom>
        </p:spPr>
      </p:pic>
    </p:spTree>
    <p:extLst>
      <p:ext uri="{BB962C8B-B14F-4D97-AF65-F5344CB8AC3E}">
        <p14:creationId xmlns:p14="http://schemas.microsoft.com/office/powerpoint/2010/main" val="38536509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146</Words>
  <Application>Microsoft Macintosh PowerPoint</Application>
  <PresentationFormat>Présentation à l'écran (4:3)</PresentationFormat>
  <Paragraphs>12</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DOM</dc:creator>
  <cp:lastModifiedBy>Florence Bordu</cp:lastModifiedBy>
  <cp:revision>47</cp:revision>
  <dcterms:created xsi:type="dcterms:W3CDTF">2014-03-13T18:22:00Z</dcterms:created>
  <dcterms:modified xsi:type="dcterms:W3CDTF">2014-05-14T07:26:00Z</dcterms:modified>
</cp:coreProperties>
</file>